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5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40D70-FB39-4681-A82E-96AF3529A050}" type="datetimeFigureOut">
              <a:rPr lang="en-US" smtClean="0"/>
              <a:t>8/26/2010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A46A-B8FB-43E6-8B34-7ADCBAA28E1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40D70-FB39-4681-A82E-96AF3529A050}" type="datetimeFigureOut">
              <a:rPr lang="en-US" smtClean="0"/>
              <a:t>8/26/2010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A46A-B8FB-43E6-8B34-7ADCBAA28E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40D70-FB39-4681-A82E-96AF3529A050}" type="datetimeFigureOut">
              <a:rPr lang="en-US" smtClean="0"/>
              <a:t>8/26/2010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A46A-B8FB-43E6-8B34-7ADCBAA28E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40D70-FB39-4681-A82E-96AF3529A050}" type="datetimeFigureOut">
              <a:rPr lang="en-US" smtClean="0"/>
              <a:t>8/26/2010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A46A-B8FB-43E6-8B34-7ADCBAA28E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40D70-FB39-4681-A82E-96AF3529A050}" type="datetimeFigureOut">
              <a:rPr lang="en-US" smtClean="0"/>
              <a:t>8/26/2010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A69A46A-B8FB-43E6-8B34-7ADCBAA28E14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40D70-FB39-4681-A82E-96AF3529A050}" type="datetimeFigureOut">
              <a:rPr lang="en-US" smtClean="0"/>
              <a:t>8/26/2010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A46A-B8FB-43E6-8B34-7ADCBAA28E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40D70-FB39-4681-A82E-96AF3529A050}" type="datetimeFigureOut">
              <a:rPr lang="en-US" smtClean="0"/>
              <a:t>8/26/2010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A46A-B8FB-43E6-8B34-7ADCBAA28E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40D70-FB39-4681-A82E-96AF3529A050}" type="datetimeFigureOut">
              <a:rPr lang="en-US" smtClean="0"/>
              <a:t>8/26/2010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A46A-B8FB-43E6-8B34-7ADCBAA28E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40D70-FB39-4681-A82E-96AF3529A050}" type="datetimeFigureOut">
              <a:rPr lang="en-US" smtClean="0"/>
              <a:t>8/26/2010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A46A-B8FB-43E6-8B34-7ADCBAA28E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40D70-FB39-4681-A82E-96AF3529A050}" type="datetimeFigureOut">
              <a:rPr lang="en-US" smtClean="0"/>
              <a:t>8/26/2010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A46A-B8FB-43E6-8B34-7ADCBAA28E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40D70-FB39-4681-A82E-96AF3529A050}" type="datetimeFigureOut">
              <a:rPr lang="en-US" smtClean="0"/>
              <a:t>8/26/2010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A46A-B8FB-43E6-8B34-7ADCBAA28E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DD40D70-FB39-4681-A82E-96AF3529A050}" type="datetimeFigureOut">
              <a:rPr lang="en-US" smtClean="0"/>
              <a:t>8/26/2010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A69A46A-B8FB-43E6-8B34-7ADCBAA28E14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Beginning of American Tradition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1400-1760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Native Americans</a:t>
            </a:r>
          </a:p>
          <a:p>
            <a:r>
              <a:rPr lang="en-US" dirty="0" smtClean="0"/>
              <a:t>Spanish Explorers</a:t>
            </a:r>
          </a:p>
          <a:p>
            <a:r>
              <a:rPr lang="en-US" dirty="0" smtClean="0"/>
              <a:t>John Smith</a:t>
            </a:r>
          </a:p>
          <a:p>
            <a:r>
              <a:rPr lang="en-US" dirty="0" smtClean="0"/>
              <a:t>William Bradford</a:t>
            </a:r>
          </a:p>
          <a:p>
            <a:r>
              <a:rPr lang="en-US" dirty="0" smtClean="0"/>
              <a:t>Mary Rowlandson</a:t>
            </a:r>
          </a:p>
          <a:p>
            <a:r>
              <a:rPr lang="en-US" dirty="0" smtClean="0"/>
              <a:t>Anne Bradstreet</a:t>
            </a:r>
          </a:p>
          <a:p>
            <a:r>
              <a:rPr lang="en-US" dirty="0" smtClean="0"/>
              <a:t>Edward Taylor</a:t>
            </a:r>
          </a:p>
          <a:p>
            <a:r>
              <a:rPr lang="en-US" dirty="0" smtClean="0"/>
              <a:t>William Byrd</a:t>
            </a:r>
          </a:p>
          <a:p>
            <a:r>
              <a:rPr lang="en-US" dirty="0" smtClean="0"/>
              <a:t>Phyllis Kemble Knight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Themes that span literary time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Feeling- examine/purification</a:t>
            </a:r>
          </a:p>
          <a:p>
            <a:r>
              <a:rPr lang="en-US" dirty="0" smtClean="0"/>
              <a:t>Plainness</a:t>
            </a:r>
          </a:p>
          <a:p>
            <a:r>
              <a:rPr lang="en-US" dirty="0" smtClean="0"/>
              <a:t>Divine mission</a:t>
            </a:r>
          </a:p>
          <a:p>
            <a:r>
              <a:rPr lang="en-US" dirty="0" smtClean="0"/>
              <a:t>Ideal public service</a:t>
            </a:r>
          </a:p>
          <a:p>
            <a:r>
              <a:rPr lang="en-US" dirty="0" smtClean="0"/>
              <a:t>Closeness to land</a:t>
            </a:r>
          </a:p>
          <a:p>
            <a:r>
              <a:rPr lang="en-US" dirty="0" smtClean="0"/>
              <a:t>Special qualities of life in America</a:t>
            </a:r>
          </a:p>
          <a:p>
            <a:r>
              <a:rPr lang="en-US" dirty="0" smtClean="0"/>
              <a:t>New discoveries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Unit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06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Theme- the meaning of America</a:t>
            </a:r>
          </a:p>
          <a:p>
            <a:pPr lvl="1"/>
            <a:r>
              <a:rPr lang="en-US" dirty="0" smtClean="0"/>
              <a:t>American dream</a:t>
            </a:r>
          </a:p>
          <a:p>
            <a:pPr lvl="1"/>
            <a:r>
              <a:rPr lang="en-US" dirty="0" smtClean="0"/>
              <a:t>Conflicts</a:t>
            </a:r>
          </a:p>
          <a:p>
            <a:pPr lvl="2"/>
            <a:r>
              <a:rPr lang="en-US" dirty="0" smtClean="0"/>
              <a:t>Expectations and reality</a:t>
            </a:r>
          </a:p>
          <a:p>
            <a:r>
              <a:rPr lang="en-US" dirty="0" smtClean="0"/>
              <a:t>Theme- self-transformation</a:t>
            </a:r>
          </a:p>
          <a:p>
            <a:pPr lvl="1"/>
            <a:r>
              <a:rPr lang="en-US" dirty="0" smtClean="0"/>
              <a:t>Purifying human nature</a:t>
            </a:r>
          </a:p>
          <a:p>
            <a:pPr lvl="1"/>
            <a:r>
              <a:rPr lang="en-US" dirty="0" smtClean="0"/>
              <a:t>Return to Eden-like conditions</a:t>
            </a:r>
          </a:p>
          <a:p>
            <a:pPr lvl="1"/>
            <a:r>
              <a:rPr lang="en-US" dirty="0" smtClean="0"/>
              <a:t>Personal renewal</a:t>
            </a:r>
          </a:p>
          <a:p>
            <a:endParaRPr lang="en-US" dirty="0" smtClean="0"/>
          </a:p>
          <a:p>
            <a:pPr lvl="2"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genres</a:t>
            </a:r>
          </a:p>
          <a:p>
            <a:pPr lvl="1"/>
            <a:r>
              <a:rPr lang="en-US" dirty="0" smtClean="0"/>
              <a:t>Nonfiction</a:t>
            </a:r>
          </a:p>
          <a:p>
            <a:pPr lvl="2"/>
            <a:r>
              <a:rPr lang="en-US" dirty="0" smtClean="0"/>
              <a:t>Diaries</a:t>
            </a:r>
          </a:p>
          <a:p>
            <a:pPr lvl="2"/>
            <a:r>
              <a:rPr lang="en-US" dirty="0" smtClean="0"/>
              <a:t>Travel accounts</a:t>
            </a:r>
          </a:p>
          <a:p>
            <a:pPr lvl="2"/>
            <a:r>
              <a:rPr lang="en-US" dirty="0" smtClean="0"/>
              <a:t>Histories</a:t>
            </a:r>
          </a:p>
          <a:p>
            <a:pPr lvl="2"/>
            <a:r>
              <a:rPr lang="en-US" dirty="0" smtClean="0"/>
              <a:t>Speeches</a:t>
            </a:r>
          </a:p>
          <a:p>
            <a:pPr lvl="2"/>
            <a:r>
              <a:rPr lang="en-US" dirty="0" smtClean="0"/>
              <a:t>Sermons</a:t>
            </a:r>
          </a:p>
          <a:p>
            <a:pPr lvl="2"/>
            <a:r>
              <a:rPr lang="en-US" dirty="0" smtClean="0"/>
              <a:t>Biblical translations</a:t>
            </a:r>
          </a:p>
          <a:p>
            <a:pPr lvl="1"/>
            <a:r>
              <a:rPr lang="en-US" dirty="0" smtClean="0"/>
              <a:t>Fiction</a:t>
            </a:r>
          </a:p>
          <a:p>
            <a:pPr lvl="2"/>
            <a:r>
              <a:rPr lang="en-US" dirty="0" smtClean="0"/>
              <a:t>poetry		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Goal of writing</a:t>
            </a:r>
          </a:p>
          <a:p>
            <a:pPr lvl="1"/>
            <a:r>
              <a:rPr lang="en-US" dirty="0" smtClean="0"/>
              <a:t>Historical preservation</a:t>
            </a:r>
          </a:p>
          <a:p>
            <a:pPr lvl="1"/>
            <a:r>
              <a:rPr lang="en-US" dirty="0" smtClean="0"/>
              <a:t>Preservation of cultural attitudes</a:t>
            </a:r>
          </a:p>
          <a:p>
            <a:r>
              <a:rPr lang="en-US" dirty="0" smtClean="0"/>
              <a:t>Results of writing</a:t>
            </a:r>
          </a:p>
          <a:p>
            <a:pPr lvl="1"/>
            <a:r>
              <a:rPr lang="en-US" dirty="0" smtClean="0"/>
              <a:t>Influence on later writers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Preview of readings</a:t>
            </a:r>
          </a:p>
          <a:p>
            <a:pPr lvl="1"/>
            <a:r>
              <a:rPr lang="en-US" dirty="0" smtClean="0"/>
              <a:t>Native American Perspective</a:t>
            </a:r>
          </a:p>
          <a:p>
            <a:pPr lvl="1"/>
            <a:r>
              <a:rPr lang="en-US" dirty="0" smtClean="0"/>
              <a:t>Italian and Spanish explorers</a:t>
            </a:r>
          </a:p>
          <a:p>
            <a:pPr lvl="1"/>
            <a:r>
              <a:rPr lang="en-US" dirty="0" smtClean="0"/>
              <a:t>The first settlers</a:t>
            </a:r>
          </a:p>
          <a:p>
            <a:pPr lvl="2"/>
            <a:r>
              <a:rPr lang="en-US" dirty="0" smtClean="0"/>
              <a:t>Puritans</a:t>
            </a:r>
          </a:p>
          <a:p>
            <a:pPr lvl="2"/>
            <a:r>
              <a:rPr lang="en-US" dirty="0" smtClean="0"/>
              <a:t>Southern settlements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American myths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1400-1600</a:t>
            </a:r>
          </a:p>
          <a:p>
            <a:r>
              <a:rPr lang="en-US" dirty="0" smtClean="0"/>
              <a:t>Came to N. America from Asia/Polynesia</a:t>
            </a:r>
          </a:p>
          <a:p>
            <a:pPr lvl="1"/>
            <a:r>
              <a:rPr lang="en-US" dirty="0" smtClean="0"/>
              <a:t>Land bridge- Alaska</a:t>
            </a:r>
          </a:p>
          <a:p>
            <a:pPr lvl="1"/>
            <a:r>
              <a:rPr lang="en-US" dirty="0" smtClean="0"/>
              <a:t>Clovis people</a:t>
            </a:r>
          </a:p>
          <a:p>
            <a:pPr lvl="2"/>
            <a:r>
              <a:rPr lang="en-US" dirty="0" smtClean="0"/>
              <a:t>New Mexico</a:t>
            </a:r>
          </a:p>
          <a:p>
            <a:pPr lvl="2"/>
            <a:r>
              <a:rPr lang="en-US" dirty="0" smtClean="0"/>
              <a:t>35,000 years ago</a:t>
            </a:r>
          </a:p>
          <a:p>
            <a:pPr lvl="1"/>
            <a:r>
              <a:rPr lang="en-US" dirty="0" smtClean="0"/>
              <a:t>Natural selection</a:t>
            </a:r>
          </a:p>
          <a:p>
            <a:pPr lvl="1"/>
            <a:r>
              <a:rPr lang="en-US" dirty="0" smtClean="0"/>
              <a:t>Diversification to rest of continent</a:t>
            </a:r>
          </a:p>
          <a:p>
            <a:r>
              <a:rPr lang="en-US" dirty="0" smtClean="0"/>
              <a:t>Origins and creation myths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Oral literature</a:t>
            </a:r>
          </a:p>
          <a:p>
            <a:pPr lvl="1"/>
            <a:r>
              <a:rPr lang="en-US" dirty="0" smtClean="0"/>
              <a:t>Repeated over generations</a:t>
            </a:r>
          </a:p>
          <a:p>
            <a:pPr lvl="1"/>
            <a:r>
              <a:rPr lang="en-US" dirty="0" smtClean="0"/>
              <a:t>Recorded in 1800 and 1900s by others</a:t>
            </a:r>
          </a:p>
          <a:p>
            <a:r>
              <a:rPr lang="en-US" dirty="0" smtClean="0"/>
              <a:t>Characters</a:t>
            </a:r>
          </a:p>
          <a:p>
            <a:pPr lvl="1"/>
            <a:r>
              <a:rPr lang="en-US" dirty="0" smtClean="0"/>
              <a:t>Animals- anthropomorphism</a:t>
            </a:r>
          </a:p>
          <a:p>
            <a:pPr lvl="1"/>
            <a:r>
              <a:rPr lang="en-US" dirty="0" smtClean="0"/>
              <a:t>humans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Columbus 1492</a:t>
            </a:r>
          </a:p>
          <a:p>
            <a:pPr lvl="1"/>
            <a:r>
              <a:rPr lang="en-US" dirty="0" smtClean="0"/>
              <a:t>First cultural differences</a:t>
            </a:r>
          </a:p>
          <a:p>
            <a:pPr lvl="1"/>
            <a:r>
              <a:rPr lang="en-US" dirty="0" smtClean="0"/>
              <a:t>Historical</a:t>
            </a:r>
          </a:p>
          <a:p>
            <a:pPr lvl="2"/>
            <a:r>
              <a:rPr lang="en-US" dirty="0" smtClean="0"/>
              <a:t>Diaries</a:t>
            </a:r>
          </a:p>
          <a:p>
            <a:pPr lvl="2"/>
            <a:r>
              <a:rPr lang="en-US" dirty="0" smtClean="0"/>
              <a:t>Ship logs</a:t>
            </a:r>
          </a:p>
          <a:p>
            <a:pPr lvl="1"/>
            <a:r>
              <a:rPr lang="en-US" dirty="0" smtClean="0"/>
              <a:t>Exploration</a:t>
            </a:r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Spanish explorers</a:t>
            </a:r>
          </a:p>
          <a:p>
            <a:pPr lvl="1"/>
            <a:r>
              <a:rPr lang="en-US" dirty="0" smtClean="0"/>
              <a:t>Descriptions of new world</a:t>
            </a:r>
          </a:p>
          <a:p>
            <a:pPr lvl="1"/>
            <a:r>
              <a:rPr lang="en-US" dirty="0" smtClean="0"/>
              <a:t>Reasons to travel to America</a:t>
            </a:r>
          </a:p>
          <a:p>
            <a:pPr lvl="2"/>
            <a:r>
              <a:rPr lang="en-US" dirty="0" smtClean="0"/>
              <a:t>Trade routes to China</a:t>
            </a:r>
          </a:p>
          <a:p>
            <a:pPr lvl="2"/>
            <a:r>
              <a:rPr lang="en-US" dirty="0" smtClean="0"/>
              <a:t>Fountain of youth</a:t>
            </a:r>
          </a:p>
          <a:p>
            <a:pPr lvl="2"/>
            <a:r>
              <a:rPr lang="en-US" dirty="0" smtClean="0"/>
              <a:t>Earthly paradise</a:t>
            </a:r>
          </a:p>
          <a:p>
            <a:pPr lvl="2"/>
            <a:r>
              <a:rPr lang="en-US" dirty="0" smtClean="0"/>
              <a:t>Cures for diseases</a:t>
            </a:r>
          </a:p>
          <a:p>
            <a:pPr lvl="1"/>
            <a:r>
              <a:rPr lang="en-US" dirty="0" smtClean="0"/>
              <a:t>Wrote about exploration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Late 1500s</a:t>
            </a:r>
          </a:p>
          <a:p>
            <a:pPr lvl="1"/>
            <a:r>
              <a:rPr lang="en-US" dirty="0" smtClean="0"/>
              <a:t>Great move to settle</a:t>
            </a:r>
          </a:p>
          <a:p>
            <a:pPr lvl="1"/>
            <a:r>
              <a:rPr lang="en-US" dirty="0" smtClean="0"/>
              <a:t>Jobs/money</a:t>
            </a:r>
          </a:p>
          <a:p>
            <a:pPr lvl="1"/>
            <a:r>
              <a:rPr lang="en-US" dirty="0" smtClean="0"/>
              <a:t>Land</a:t>
            </a:r>
          </a:p>
          <a:p>
            <a:pPr lvl="1"/>
            <a:r>
              <a:rPr lang="en-US" dirty="0" smtClean="0"/>
              <a:t>Food</a:t>
            </a:r>
          </a:p>
          <a:p>
            <a:r>
              <a:rPr lang="en-US" dirty="0" smtClean="0"/>
              <a:t>hunters</a:t>
            </a:r>
          </a:p>
          <a:p>
            <a:r>
              <a:rPr lang="en-US" dirty="0" smtClean="0"/>
              <a:t>Trappers</a:t>
            </a:r>
          </a:p>
          <a:p>
            <a:r>
              <a:rPr lang="en-US" dirty="0" smtClean="0"/>
              <a:t>Roanoke, </a:t>
            </a:r>
            <a:r>
              <a:rPr lang="en-US" dirty="0" smtClean="0"/>
              <a:t>NC</a:t>
            </a:r>
          </a:p>
          <a:p>
            <a:pPr lvl="1"/>
            <a:r>
              <a:rPr lang="en-US" dirty="0" smtClean="0"/>
              <a:t>Mystery</a:t>
            </a:r>
          </a:p>
          <a:p>
            <a:r>
              <a:rPr lang="en-US" dirty="0" smtClean="0"/>
              <a:t>Literature-</a:t>
            </a:r>
          </a:p>
          <a:p>
            <a:r>
              <a:rPr lang="en-US" dirty="0" smtClean="0"/>
              <a:t>advertisements</a:t>
            </a:r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Jamestown, Virginia</a:t>
            </a:r>
          </a:p>
          <a:p>
            <a:pPr lvl="1"/>
            <a:r>
              <a:rPr lang="en-US" dirty="0" smtClean="0"/>
              <a:t>1607</a:t>
            </a:r>
          </a:p>
          <a:p>
            <a:pPr lvl="1"/>
            <a:r>
              <a:rPr lang="en-US" dirty="0" smtClean="0"/>
              <a:t>English</a:t>
            </a:r>
          </a:p>
          <a:p>
            <a:pPr lvl="1"/>
            <a:r>
              <a:rPr lang="en-US" dirty="0" smtClean="0"/>
              <a:t>Wealth</a:t>
            </a:r>
          </a:p>
          <a:p>
            <a:pPr lvl="1"/>
            <a:r>
              <a:rPr lang="en-US" dirty="0" smtClean="0"/>
              <a:t>Ill-prepared</a:t>
            </a:r>
          </a:p>
          <a:p>
            <a:pPr lvl="1"/>
            <a:r>
              <a:rPr lang="en-US" dirty="0" smtClean="0"/>
              <a:t>No gold- tobacco</a:t>
            </a:r>
          </a:p>
          <a:p>
            <a:pPr lvl="1"/>
            <a:r>
              <a:rPr lang="en-US" dirty="0" smtClean="0"/>
              <a:t>John Smith</a:t>
            </a:r>
          </a:p>
          <a:p>
            <a:pPr lvl="1"/>
            <a:r>
              <a:rPr lang="en-US" dirty="0" smtClean="0"/>
              <a:t>Pocahontas</a:t>
            </a:r>
          </a:p>
          <a:p>
            <a:pPr lvl="1"/>
            <a:r>
              <a:rPr lang="en-US" dirty="0" smtClean="0"/>
              <a:t>NA/English relationships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Puritans in the North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1620</a:t>
            </a:r>
          </a:p>
          <a:p>
            <a:r>
              <a:rPr lang="en-US" dirty="0" smtClean="0"/>
              <a:t>Plymouth, MA</a:t>
            </a:r>
          </a:p>
          <a:p>
            <a:r>
              <a:rPr lang="en-US" dirty="0" smtClean="0"/>
              <a:t>English</a:t>
            </a:r>
          </a:p>
          <a:p>
            <a:r>
              <a:rPr lang="en-US" dirty="0" smtClean="0"/>
              <a:t>Religious persecution</a:t>
            </a:r>
          </a:p>
          <a:p>
            <a:pPr lvl="1"/>
            <a:r>
              <a:rPr lang="en-US" dirty="0" smtClean="0"/>
              <a:t>Church of England </a:t>
            </a:r>
            <a:r>
              <a:rPr lang="en-US" dirty="0" smtClean="0"/>
              <a:t>vs</a:t>
            </a:r>
            <a:r>
              <a:rPr lang="en-US" dirty="0" smtClean="0"/>
              <a:t> Puritanism</a:t>
            </a:r>
          </a:p>
          <a:p>
            <a:r>
              <a:rPr lang="en-US" dirty="0" smtClean="0"/>
              <a:t>Fled England </a:t>
            </a:r>
          </a:p>
          <a:p>
            <a:pPr lvl="1"/>
            <a:r>
              <a:rPr lang="en-US" dirty="0" smtClean="0"/>
              <a:t> Holland and other countries</a:t>
            </a:r>
          </a:p>
          <a:p>
            <a:pPr lvl="1"/>
            <a:r>
              <a:rPr lang="en-US" dirty="0" smtClean="0"/>
              <a:t>America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Basic beliefs</a:t>
            </a:r>
          </a:p>
          <a:p>
            <a:pPr lvl="1"/>
            <a:r>
              <a:rPr lang="en-US" dirty="0" smtClean="0"/>
              <a:t>Grace</a:t>
            </a:r>
          </a:p>
          <a:p>
            <a:pPr lvl="2"/>
            <a:r>
              <a:rPr lang="en-US" dirty="0" smtClean="0"/>
              <a:t>God granted change of feeling</a:t>
            </a:r>
          </a:p>
          <a:p>
            <a:pPr lvl="2"/>
            <a:r>
              <a:rPr lang="en-US" dirty="0" smtClean="0"/>
              <a:t>Introspection </a:t>
            </a:r>
          </a:p>
          <a:p>
            <a:pPr lvl="2"/>
            <a:r>
              <a:rPr lang="en-US" dirty="0" smtClean="0"/>
              <a:t>Spiritual autobiography</a:t>
            </a:r>
          </a:p>
          <a:p>
            <a:pPr lvl="1"/>
            <a:r>
              <a:rPr lang="en-US" dirty="0" smtClean="0"/>
              <a:t>Plainness</a:t>
            </a:r>
          </a:p>
          <a:p>
            <a:pPr lvl="2"/>
            <a:r>
              <a:rPr lang="en-US" dirty="0" smtClean="0"/>
              <a:t>Speech, dress, church, life</a:t>
            </a:r>
          </a:p>
          <a:p>
            <a:pPr lvl="1"/>
            <a:r>
              <a:rPr lang="en-US" dirty="0" smtClean="0"/>
              <a:t>Divine mission</a:t>
            </a:r>
          </a:p>
          <a:p>
            <a:pPr lvl="2"/>
            <a:r>
              <a:rPr lang="en-US" dirty="0" smtClean="0"/>
              <a:t>America appointed by God for Puritans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Puritans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Cotton Mather</a:t>
            </a:r>
          </a:p>
          <a:p>
            <a:pPr lvl="1"/>
            <a:r>
              <a:rPr lang="en-US" dirty="0" smtClean="0"/>
              <a:t>Magnolia Christi Americana</a:t>
            </a:r>
          </a:p>
          <a:p>
            <a:pPr lvl="2"/>
            <a:r>
              <a:rPr lang="en-US" dirty="0" smtClean="0"/>
              <a:t>Lives of leaders</a:t>
            </a:r>
          </a:p>
          <a:p>
            <a:pPr lvl="2"/>
            <a:r>
              <a:rPr lang="en-US" dirty="0" smtClean="0"/>
              <a:t>Conflicts with NA</a:t>
            </a:r>
          </a:p>
          <a:p>
            <a:pPr lvl="2"/>
            <a:r>
              <a:rPr lang="en-US" dirty="0" smtClean="0"/>
              <a:t>Salem witchcraft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486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Genres</a:t>
            </a:r>
          </a:p>
          <a:p>
            <a:pPr lvl="1"/>
            <a:r>
              <a:rPr lang="en-US" dirty="0" smtClean="0"/>
              <a:t>Diaries, letters</a:t>
            </a:r>
          </a:p>
          <a:p>
            <a:pPr lvl="1"/>
            <a:r>
              <a:rPr lang="en-US" dirty="0" smtClean="0"/>
              <a:t>Poetry</a:t>
            </a:r>
          </a:p>
          <a:p>
            <a:pPr lvl="2"/>
            <a:r>
              <a:rPr lang="en-US" dirty="0" smtClean="0"/>
              <a:t>Bradstreet</a:t>
            </a:r>
          </a:p>
          <a:p>
            <a:pPr lvl="2"/>
            <a:r>
              <a:rPr lang="en-US" dirty="0" smtClean="0"/>
              <a:t>Taylor</a:t>
            </a:r>
          </a:p>
          <a:p>
            <a:pPr lvl="1"/>
            <a:r>
              <a:rPr lang="en-US" dirty="0" smtClean="0"/>
              <a:t>Psalms</a:t>
            </a:r>
          </a:p>
          <a:p>
            <a:pPr lvl="2"/>
            <a:r>
              <a:rPr lang="en-US" dirty="0" smtClean="0"/>
              <a:t>The Bay Psalm Book</a:t>
            </a:r>
          </a:p>
          <a:p>
            <a:pPr lvl="3"/>
            <a:r>
              <a:rPr lang="en-US" dirty="0" smtClean="0"/>
              <a:t>Plain translations from Bible</a:t>
            </a:r>
          </a:p>
          <a:p>
            <a:pPr lvl="3"/>
            <a:r>
              <a:rPr lang="en-US" dirty="0" smtClean="0"/>
              <a:t>Stiff, no flow</a:t>
            </a:r>
          </a:p>
          <a:p>
            <a:pPr lvl="1"/>
            <a:r>
              <a:rPr lang="en-US" dirty="0" smtClean="0"/>
              <a:t>Verse</a:t>
            </a:r>
          </a:p>
          <a:p>
            <a:pPr lvl="2"/>
            <a:r>
              <a:rPr lang="en-US" dirty="0" smtClean="0"/>
              <a:t>Wigglesworth</a:t>
            </a:r>
          </a:p>
          <a:p>
            <a:pPr lvl="2"/>
            <a:r>
              <a:rPr lang="en-US" dirty="0" smtClean="0"/>
              <a:t>Simple for children</a:t>
            </a:r>
          </a:p>
          <a:p>
            <a:pPr lvl="2"/>
            <a:r>
              <a:rPr lang="en-US" dirty="0" smtClean="0"/>
              <a:t>Judgment day- punishment</a:t>
            </a:r>
          </a:p>
          <a:p>
            <a:pPr lvl="2"/>
            <a:r>
              <a:rPr lang="en-US" dirty="0" smtClean="0"/>
              <a:t>Popular and common theme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South- A Planter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5410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Single family plantations</a:t>
            </a:r>
          </a:p>
          <a:p>
            <a:r>
              <a:rPr lang="en-US" dirty="0" smtClean="0"/>
              <a:t>Self-sufficient</a:t>
            </a:r>
          </a:p>
          <a:p>
            <a:r>
              <a:rPr lang="en-US" dirty="0" smtClean="0"/>
              <a:t>Slaves</a:t>
            </a:r>
          </a:p>
          <a:p>
            <a:r>
              <a:rPr lang="en-US" dirty="0" smtClean="0"/>
              <a:t>Warm/humid</a:t>
            </a:r>
          </a:p>
          <a:p>
            <a:r>
              <a:rPr lang="en-US" dirty="0" smtClean="0"/>
              <a:t>Church of England</a:t>
            </a:r>
          </a:p>
          <a:p>
            <a:r>
              <a:rPr lang="en-US" dirty="0" smtClean="0"/>
              <a:t>Generous, self-controlled gentlemen</a:t>
            </a:r>
          </a:p>
          <a:p>
            <a:r>
              <a:rPr lang="en-US" dirty="0" smtClean="0"/>
              <a:t>Writings on nature and society</a:t>
            </a:r>
          </a:p>
          <a:p>
            <a:r>
              <a:rPr lang="en-US" dirty="0" smtClean="0"/>
              <a:t>Wrote for amusement/diversion</a:t>
            </a:r>
          </a:p>
          <a:p>
            <a:r>
              <a:rPr lang="en-US" dirty="0" smtClean="0"/>
              <a:t>Theater welcomed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North</a:t>
            </a:r>
          </a:p>
          <a:p>
            <a:pPr lvl="1"/>
            <a:r>
              <a:rPr lang="en-US" dirty="0" smtClean="0"/>
              <a:t>Village settlement</a:t>
            </a:r>
          </a:p>
          <a:p>
            <a:pPr lvl="1"/>
            <a:r>
              <a:rPr lang="en-US" dirty="0" smtClean="0"/>
              <a:t>Few slaves</a:t>
            </a:r>
          </a:p>
          <a:p>
            <a:pPr lvl="1"/>
            <a:r>
              <a:rPr lang="en-US" dirty="0" smtClean="0"/>
              <a:t>Colder</a:t>
            </a:r>
          </a:p>
          <a:p>
            <a:pPr lvl="1"/>
            <a:r>
              <a:rPr lang="en-US" dirty="0" smtClean="0"/>
              <a:t>Puritanism</a:t>
            </a:r>
          </a:p>
          <a:p>
            <a:pPr lvl="1"/>
            <a:r>
              <a:rPr lang="en-US" dirty="0" smtClean="0"/>
              <a:t>Zealous, soul-smashing believer</a:t>
            </a:r>
          </a:p>
          <a:p>
            <a:pPr lvl="1"/>
            <a:r>
              <a:rPr lang="en-US" dirty="0" smtClean="0"/>
              <a:t>Writings on religion</a:t>
            </a:r>
          </a:p>
          <a:p>
            <a:pPr lvl="1"/>
            <a:r>
              <a:rPr lang="en-US" dirty="0" smtClean="0"/>
              <a:t>Wrote for instruction/inspiration</a:t>
            </a:r>
          </a:p>
          <a:p>
            <a:pPr lvl="1"/>
            <a:r>
              <a:rPr lang="en-US" dirty="0" smtClean="0"/>
              <a:t>No theater- banned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105</TotalTime>
  <Words>387</Words>
  <Application>Microsoft Office PowerPoint</Application>
  <PresentationFormat>On-screen Show (4:3)</PresentationFormat>
  <Paragraphs>160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The Beginning of American Tradition</vt:lpstr>
      <vt:lpstr>Overview of Unit</vt:lpstr>
      <vt:lpstr>Overview Continued</vt:lpstr>
      <vt:lpstr>Native American myths</vt:lpstr>
      <vt:lpstr>Explorers</vt:lpstr>
      <vt:lpstr>Settlers</vt:lpstr>
      <vt:lpstr>The Puritans in the North</vt:lpstr>
      <vt:lpstr>More Puritans</vt:lpstr>
      <vt:lpstr>The South- A Planter Society</vt:lpstr>
      <vt:lpstr>Authors</vt:lpstr>
      <vt:lpstr>Themes that span literary time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Beginning of American Tradition</dc:title>
  <dc:creator>Mrs. Hansen</dc:creator>
  <cp:lastModifiedBy>Mrs. Hansen</cp:lastModifiedBy>
  <cp:revision>11</cp:revision>
  <dcterms:created xsi:type="dcterms:W3CDTF">2010-08-27T00:41:06Z</dcterms:created>
  <dcterms:modified xsi:type="dcterms:W3CDTF">2010-08-27T02:26:08Z</dcterms:modified>
</cp:coreProperties>
</file>